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F2022-E354-428D-875E-5EEF650D5569}" type="datetimeFigureOut">
              <a:rPr lang="en-US" smtClean="0"/>
              <a:pPr/>
              <a:t>9/2/2015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B0A1-A97F-4FB9-8EE8-74628A164D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448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F2022-E354-428D-875E-5EEF650D5569}" type="datetimeFigureOut">
              <a:rPr lang="en-US" smtClean="0"/>
              <a:pPr/>
              <a:t>9/2/2015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B0A1-A97F-4FB9-8EE8-74628A164D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107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F2022-E354-428D-875E-5EEF650D5569}" type="datetimeFigureOut">
              <a:rPr lang="en-US" smtClean="0"/>
              <a:pPr/>
              <a:t>9/2/2015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B0A1-A97F-4FB9-8EE8-74628A164D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85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F2022-E354-428D-875E-5EEF650D5569}" type="datetimeFigureOut">
              <a:rPr lang="en-US" smtClean="0"/>
              <a:pPr/>
              <a:t>9/2/2015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B0A1-A97F-4FB9-8EE8-74628A164D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78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F2022-E354-428D-875E-5EEF650D5569}" type="datetimeFigureOut">
              <a:rPr lang="en-US" smtClean="0"/>
              <a:pPr/>
              <a:t>9/2/2015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B0A1-A97F-4FB9-8EE8-74628A164D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181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F2022-E354-428D-875E-5EEF650D5569}" type="datetimeFigureOut">
              <a:rPr lang="en-US" smtClean="0"/>
              <a:pPr/>
              <a:t>9/2/2015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B0A1-A97F-4FB9-8EE8-74628A164D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049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F2022-E354-428D-875E-5EEF650D5569}" type="datetimeFigureOut">
              <a:rPr lang="en-US" smtClean="0"/>
              <a:pPr/>
              <a:t>9/2/2015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B0A1-A97F-4FB9-8EE8-74628A164D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367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F2022-E354-428D-875E-5EEF650D5569}" type="datetimeFigureOut">
              <a:rPr lang="en-US" smtClean="0"/>
              <a:pPr/>
              <a:t>9/2/2015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B0A1-A97F-4FB9-8EE8-74628A164D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421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F2022-E354-428D-875E-5EEF650D5569}" type="datetimeFigureOut">
              <a:rPr lang="en-US" smtClean="0"/>
              <a:pPr/>
              <a:t>9/2/2015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B0A1-A97F-4FB9-8EE8-74628A164D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631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F2022-E354-428D-875E-5EEF650D5569}" type="datetimeFigureOut">
              <a:rPr lang="en-US" smtClean="0"/>
              <a:pPr/>
              <a:t>9/2/2015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B0A1-A97F-4FB9-8EE8-74628A164D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810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F2022-E354-428D-875E-5EEF650D5569}" type="datetimeFigureOut">
              <a:rPr lang="en-US" smtClean="0"/>
              <a:pPr/>
              <a:t>9/2/2015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0B0A1-A97F-4FB9-8EE8-74628A164D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318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F2022-E354-428D-875E-5EEF650D5569}" type="datetimeFigureOut">
              <a:rPr lang="en-US" smtClean="0"/>
              <a:pPr/>
              <a:t>9/2/2015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00B0A1-A97F-4FB9-8EE8-74628A164D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510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avicon_paren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17600" y="457200"/>
            <a:ext cx="812800" cy="6096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1A81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6324600"/>
            <a:ext cx="12192000" cy="76200"/>
          </a:xfrm>
          <a:prstGeom prst="rect">
            <a:avLst/>
          </a:prstGeom>
          <a:solidFill>
            <a:srgbClr val="A6C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304800"/>
          </a:xfrm>
          <a:prstGeom prst="rect">
            <a:avLst/>
          </a:prstGeom>
          <a:solidFill>
            <a:srgbClr val="A6C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304800"/>
            <a:ext cx="12192000" cy="76200"/>
          </a:xfrm>
          <a:prstGeom prst="rect">
            <a:avLst/>
          </a:prstGeom>
          <a:solidFill>
            <a:srgbClr val="1A81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mi_logo_white_squar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81515" y="6477001"/>
            <a:ext cx="1124085" cy="262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5751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1A81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6324600"/>
            <a:ext cx="12192000" cy="76200"/>
          </a:xfrm>
          <a:prstGeom prst="rect">
            <a:avLst/>
          </a:prstGeom>
          <a:solidFill>
            <a:srgbClr val="A6C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12192000" cy="304800"/>
          </a:xfrm>
          <a:prstGeom prst="rect">
            <a:avLst/>
          </a:prstGeom>
          <a:solidFill>
            <a:srgbClr val="A6C8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304800"/>
            <a:ext cx="12192000" cy="76200"/>
          </a:xfrm>
          <a:prstGeom prst="rect">
            <a:avLst/>
          </a:prstGeom>
          <a:solidFill>
            <a:srgbClr val="1A81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 descr="mi_logo_white_squar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81515" y="6477001"/>
            <a:ext cx="1124085" cy="262411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095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Massive Impressions  Online Marketing</dc:title>
  <dc:creator>Daniela M</dc:creator>
  <cp:lastModifiedBy>Daniela M</cp:lastModifiedBy>
  <cp:revision>27</cp:revision>
  <dcterms:created xsi:type="dcterms:W3CDTF">2015-08-05T17:41:11Z</dcterms:created>
  <dcterms:modified xsi:type="dcterms:W3CDTF">2015-09-02T18:54:12Z</dcterms:modified>
</cp:coreProperties>
</file>